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0"/>
  </p:notesMasterIdLst>
  <p:sldIdLst>
    <p:sldId id="259" r:id="rId2"/>
    <p:sldId id="256" r:id="rId3"/>
    <p:sldId id="260" r:id="rId4"/>
    <p:sldId id="261" r:id="rId5"/>
    <p:sldId id="257" r:id="rId6"/>
    <p:sldId id="262" r:id="rId7"/>
    <p:sldId id="263" r:id="rId8"/>
    <p:sldId id="258" r:id="rId9"/>
  </p:sldIdLst>
  <p:sldSz cx="9144000" cy="6858000" type="screen4x3"/>
  <p:notesSz cx="6797675" cy="9926638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1962" autoAdjust="0"/>
  </p:normalViewPr>
  <p:slideViewPr>
    <p:cSldViewPr>
      <p:cViewPr varScale="1">
        <p:scale>
          <a:sx n="55" d="100"/>
          <a:sy n="55" d="100"/>
        </p:scale>
        <p:origin x="-2244" y="-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fr-FR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endParaRPr lang="fr-FR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fr-FR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A555BEA1-EEDD-4448-827C-FE973067AC95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00742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Faire pointer sur la diapositive suivante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EA1-EEDD-4448-827C-FE973067AC95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A7DCA5A-9844-4E6E-A253-B5B89D391B1A}" type="slidenum">
              <a:rPr lang="fr-FR"/>
              <a:pPr/>
              <a:t>2</a:t>
            </a:fld>
            <a:endParaRPr lang="fr-FR"/>
          </a:p>
        </p:txBody>
      </p:sp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A =&gt; Faire pointer sur la diapo suivante</a:t>
            </a:r>
          </a:p>
          <a:p>
            <a:r>
              <a:rPr lang="fr-FR" dirty="0" smtClean="0"/>
              <a:t>B =&gt; Faire pointer sur la diapo 4</a:t>
            </a:r>
            <a:endParaRPr lang="fr-FR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Suivant : Faire pointer sur la diapo 5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EA1-EEDD-4448-827C-FE973067AC95}" type="slidenum">
              <a:rPr lang="fr-FR" smtClean="0"/>
              <a:pPr/>
              <a:t>3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Faire pointer sur la diapo suivante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EA1-EEDD-4448-827C-FE973067AC95}" type="slidenum">
              <a:rPr lang="fr-FR" smtClean="0"/>
              <a:pPr/>
              <a:t>4</a:t>
            </a:fld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31AEA6-E0DA-4DD5-89DA-1BA71E14B7F9}" type="slidenum">
              <a:rPr lang="fr-FR"/>
              <a:pPr/>
              <a:t>5</a:t>
            </a:fld>
            <a:endParaRPr lang="fr-FR"/>
          </a:p>
        </p:txBody>
      </p:sp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A et </a:t>
            </a:r>
            <a:r>
              <a:rPr lang="fr-FR" dirty="0" smtClean="0"/>
              <a:t>B doivent pointer sur la diapo suivante</a:t>
            </a:r>
          </a:p>
          <a:p>
            <a:r>
              <a:rPr lang="fr-FR" dirty="0" smtClean="0"/>
              <a:t>C =&gt; Diapo 7</a:t>
            </a:r>
            <a:endParaRPr lang="fr-FR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Suivant</a:t>
            </a:r>
            <a:r>
              <a:rPr lang="fr-FR" baseline="0" dirty="0" smtClean="0"/>
              <a:t> =&gt; Diapo 8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EA1-EEDD-4448-827C-FE973067AC95}" type="slidenum">
              <a:rPr lang="fr-FR" smtClean="0"/>
              <a:pPr/>
              <a:t>6</a:t>
            </a:fld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Suivant =&gt; Retour en diapo 5 (il faut trouver au moins une bonne réponse)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EA1-EEDD-4448-827C-FE973067AC95}" type="slidenum">
              <a:rPr lang="fr-FR" smtClean="0"/>
              <a:pPr/>
              <a:t>7</a:t>
            </a:fld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45E55D1-4A22-41EF-A119-C030E27A5D2D}" type="slidenum">
              <a:rPr lang="fr-FR"/>
              <a:pPr/>
              <a:t>8</a:t>
            </a:fld>
            <a:endParaRPr lang="fr-FR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B = Gagné….</a:t>
            </a:r>
            <a:endParaRPr lang="fr-FR" smtClean="0"/>
          </a:p>
          <a:p>
            <a:endParaRPr lang="fr-FR"/>
          </a:p>
          <a:p>
            <a:endParaRPr lang="fr-FR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22" name="Sous-titr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20" name="Espace réservé du pied de page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8C6D496-AABA-4F81-AF35-A838BC9BEA8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Ellipse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lipse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Ellipse 10"/>
          <p:cNvSpPr/>
          <p:nvPr userDrawn="1"/>
        </p:nvSpPr>
        <p:spPr>
          <a:xfrm>
            <a:off x="857224" y="2428868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Ellipse 11"/>
          <p:cNvSpPr/>
          <p:nvPr userDrawn="1"/>
        </p:nvSpPr>
        <p:spPr>
          <a:xfrm flipH="1">
            <a:off x="857224" y="2571744"/>
            <a:ext cx="638940" cy="638940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Ellipse 12"/>
          <p:cNvSpPr/>
          <p:nvPr userDrawn="1"/>
        </p:nvSpPr>
        <p:spPr>
          <a:xfrm flipH="1">
            <a:off x="428596" y="3143248"/>
            <a:ext cx="285752" cy="357190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F85257-D20C-4C28-B56B-230F8407140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536CB1-B1BA-43D9-BFF8-2DBE86F4E4D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A29760-360D-43BE-939B-D7C31E3D98E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241019-1696-403B-B85C-FE41CB19D529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lipse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lipse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C29AC9-982B-40F2-B738-4A21650BA001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9E1805D-E262-463E-866A-F36226F4D22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CE8475A-7081-4296-8AD7-0808B5691AB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3DC94C-0F50-48FB-A9A2-8DDCA51079B8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72A7F6-D192-427B-A391-D0FBCF9CCBC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90A2020-12F9-4F60-B556-E45AC64638E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9" name="Organigramme : Processu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Organigramme : Processu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cteurs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lipse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Bouée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Espace réservé du titre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9" name="Espace réservé du texte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endParaRPr lang="fr-FR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fr-FR"/>
          </a:p>
        </p:txBody>
      </p:sp>
      <p:sp>
        <p:nvSpPr>
          <p:cNvPr id="22" name="Espace réservé du numéro de diapositive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239CAD5D-3B30-460F-B0C2-92DD33C92F7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428728" y="1500174"/>
            <a:ext cx="7406640" cy="1472184"/>
          </a:xfrm>
        </p:spPr>
        <p:txBody>
          <a:bodyPr>
            <a:noAutofit/>
          </a:bodyPr>
          <a:lstStyle/>
          <a:p>
            <a:r>
              <a:rPr lang="fr-FR" sz="7200" dirty="0" smtClean="0"/>
              <a:t>Quizz </a:t>
            </a:r>
            <a:br>
              <a:rPr lang="fr-FR" sz="7200" dirty="0" smtClean="0"/>
            </a:br>
            <a:r>
              <a:rPr lang="fr-FR" sz="7200" dirty="0" smtClean="0"/>
              <a:t>Alcool &amp; Conduite</a:t>
            </a:r>
            <a:endParaRPr lang="fr-FR" sz="7200" dirty="0"/>
          </a:p>
        </p:txBody>
      </p:sp>
      <p:grpSp>
        <p:nvGrpSpPr>
          <p:cNvPr id="6" name="Groupe 5"/>
          <p:cNvGrpSpPr/>
          <p:nvPr/>
        </p:nvGrpSpPr>
        <p:grpSpPr>
          <a:xfrm>
            <a:off x="6643702" y="4429132"/>
            <a:ext cx="1571636" cy="1571636"/>
            <a:chOff x="6643702" y="4429132"/>
            <a:chExt cx="1571636" cy="1571636"/>
          </a:xfrm>
        </p:grpSpPr>
        <p:sp>
          <p:nvSpPr>
            <p:cNvPr id="4" name="Ellipse 3"/>
            <p:cNvSpPr/>
            <p:nvPr/>
          </p:nvSpPr>
          <p:spPr>
            <a:xfrm>
              <a:off x="6643702" y="4429132"/>
              <a:ext cx="1571636" cy="1571636"/>
            </a:xfrm>
            <a:prstGeom prst="ellipse">
              <a:avLst/>
            </a:prstGeom>
            <a:effectLst>
              <a:reflection blurRad="6350" stA="50000" endA="300" endPos="55000" dir="5400000" sy="-100000" algn="bl" rotWithShape="0"/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Pentagone 4"/>
            <p:cNvSpPr/>
            <p:nvPr/>
          </p:nvSpPr>
          <p:spPr>
            <a:xfrm>
              <a:off x="6929454" y="4857760"/>
              <a:ext cx="1143008" cy="642942"/>
            </a:xfrm>
            <a:prstGeom prst="homePlate">
              <a:avLst/>
            </a:prstGeom>
            <a:solidFill>
              <a:schemeClr val="bg1"/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smtClean="0">
                  <a:solidFill>
                    <a:schemeClr val="tx1"/>
                  </a:solidFill>
                </a:rPr>
                <a:t>Suivant</a:t>
              </a:r>
              <a:endParaRPr lang="fr-FR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4000">
                <a:solidFill>
                  <a:schemeClr val="accent1"/>
                </a:solidFill>
              </a:rPr>
              <a:t>Alcool et conduite</a:t>
            </a:r>
            <a:r>
              <a:rPr lang="fr-FR" sz="4000"/>
              <a:t> 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>
              <a:lnSpc>
                <a:spcPct val="90000"/>
              </a:lnSpc>
            </a:pPr>
            <a:r>
              <a:rPr lang="fr-FR" sz="2000"/>
              <a:t>Pour conduire en France, l’alcoolémie doit être inférieure à 0,5 g d’alcool par litre de sang ?</a:t>
            </a:r>
          </a:p>
          <a:p>
            <a:pPr algn="l">
              <a:lnSpc>
                <a:spcPct val="90000"/>
              </a:lnSpc>
            </a:pPr>
            <a:endParaRPr lang="fr-FR" sz="2000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900113" y="4652963"/>
            <a:ext cx="6985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dirty="0"/>
              <a:t>A: 	vrai</a:t>
            </a: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900113" y="5229225"/>
            <a:ext cx="6985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dirty="0"/>
              <a:t>B: 	faux</a:t>
            </a: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1403350" y="4652963"/>
            <a:ext cx="288925" cy="287337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1403350" y="5302250"/>
            <a:ext cx="288925" cy="287338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857356" y="1571612"/>
            <a:ext cx="5643602" cy="1472184"/>
          </a:xfrm>
        </p:spPr>
        <p:txBody>
          <a:bodyPr>
            <a:noAutofit/>
          </a:bodyPr>
          <a:lstStyle/>
          <a:p>
            <a:r>
              <a:rPr lang="fr-FR" sz="9600" cap="small" dirty="0" smtClean="0">
                <a:solidFill>
                  <a:srgbClr val="00B050"/>
                </a:solidFill>
              </a:rPr>
              <a:t>Gagné !!!!</a:t>
            </a:r>
            <a:endParaRPr lang="fr-FR" sz="9600" cap="small" dirty="0">
              <a:solidFill>
                <a:srgbClr val="00B050"/>
              </a:solidFill>
            </a:endParaRPr>
          </a:p>
        </p:txBody>
      </p:sp>
      <p:grpSp>
        <p:nvGrpSpPr>
          <p:cNvPr id="4" name="Groupe 3"/>
          <p:cNvGrpSpPr/>
          <p:nvPr/>
        </p:nvGrpSpPr>
        <p:grpSpPr>
          <a:xfrm>
            <a:off x="6643702" y="4429132"/>
            <a:ext cx="1571636" cy="1571636"/>
            <a:chOff x="6643702" y="4429132"/>
            <a:chExt cx="1571636" cy="1571636"/>
          </a:xfrm>
        </p:grpSpPr>
        <p:sp>
          <p:nvSpPr>
            <p:cNvPr id="5" name="Ellipse 4"/>
            <p:cNvSpPr/>
            <p:nvPr/>
          </p:nvSpPr>
          <p:spPr>
            <a:xfrm>
              <a:off x="6643702" y="4429132"/>
              <a:ext cx="1571636" cy="1571636"/>
            </a:xfrm>
            <a:prstGeom prst="ellipse">
              <a:avLst/>
            </a:prstGeom>
            <a:effectLst>
              <a:reflection blurRad="6350" stA="50000" endA="300" endPos="55000" dir="5400000" sy="-100000" algn="bl" rotWithShape="0"/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Pentagone 5"/>
            <p:cNvSpPr/>
            <p:nvPr/>
          </p:nvSpPr>
          <p:spPr>
            <a:xfrm>
              <a:off x="6929454" y="4857760"/>
              <a:ext cx="1143008" cy="642942"/>
            </a:xfrm>
            <a:prstGeom prst="homePlate">
              <a:avLst/>
            </a:prstGeom>
            <a:solidFill>
              <a:schemeClr val="bg1"/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smtClean="0">
                  <a:solidFill>
                    <a:schemeClr val="tx1"/>
                  </a:solidFill>
                </a:rPr>
                <a:t>Suivant</a:t>
              </a:r>
              <a:endParaRPr lang="fr-FR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857356" y="1571612"/>
            <a:ext cx="5643602" cy="1472184"/>
          </a:xfrm>
        </p:spPr>
        <p:txBody>
          <a:bodyPr>
            <a:noAutofit/>
          </a:bodyPr>
          <a:lstStyle/>
          <a:p>
            <a:r>
              <a:rPr lang="fr-FR" sz="9600" cap="small" dirty="0" smtClean="0">
                <a:solidFill>
                  <a:srgbClr val="FF0000"/>
                </a:solidFill>
              </a:rPr>
              <a:t>Perdu !!!!</a:t>
            </a:r>
            <a:endParaRPr lang="fr-FR" sz="9600" cap="small" dirty="0">
              <a:solidFill>
                <a:srgbClr val="FF0000"/>
              </a:solidFill>
            </a:endParaRPr>
          </a:p>
        </p:txBody>
      </p:sp>
      <p:grpSp>
        <p:nvGrpSpPr>
          <p:cNvPr id="3" name="Groupe 2"/>
          <p:cNvGrpSpPr/>
          <p:nvPr/>
        </p:nvGrpSpPr>
        <p:grpSpPr>
          <a:xfrm>
            <a:off x="6643702" y="4429132"/>
            <a:ext cx="1571636" cy="1571636"/>
            <a:chOff x="6643702" y="4429132"/>
            <a:chExt cx="1571636" cy="1571636"/>
          </a:xfrm>
        </p:grpSpPr>
        <p:sp>
          <p:nvSpPr>
            <p:cNvPr id="4" name="Ellipse 3">
              <a:hlinkClick r:id="rId3" action="ppaction://hlinksldjump"/>
            </p:cNvPr>
            <p:cNvSpPr/>
            <p:nvPr/>
          </p:nvSpPr>
          <p:spPr>
            <a:xfrm>
              <a:off x="6643702" y="4429132"/>
              <a:ext cx="1571636" cy="1571636"/>
            </a:xfrm>
            <a:prstGeom prst="ellipse">
              <a:avLst/>
            </a:prstGeom>
            <a:effectLst>
              <a:reflection blurRad="6350" stA="50000" endA="300" endPos="55000" dir="5400000" sy="-100000" algn="bl" rotWithShape="0"/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Pentagone 4"/>
            <p:cNvSpPr/>
            <p:nvPr/>
          </p:nvSpPr>
          <p:spPr>
            <a:xfrm>
              <a:off x="6929454" y="4857760"/>
              <a:ext cx="1143008" cy="642942"/>
            </a:xfrm>
            <a:prstGeom prst="homePlate">
              <a:avLst/>
            </a:prstGeom>
            <a:solidFill>
              <a:schemeClr val="bg1"/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smtClean="0">
                  <a:solidFill>
                    <a:schemeClr val="tx1"/>
                  </a:solidFill>
                </a:rPr>
                <a:t>Suivant</a:t>
              </a:r>
              <a:endParaRPr lang="fr-FR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solidFill>
                  <a:schemeClr val="accent1"/>
                </a:solidFill>
              </a:rPr>
              <a:t>Alcool et conduite</a:t>
            </a: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971550" y="3500438"/>
            <a:ext cx="7416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/>
              <a:t>L’absorption d’alcool avant de conduire: </a:t>
            </a: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1042988" y="3933825"/>
            <a:ext cx="6553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/>
              <a:t>A: 	augmente le temps de réaction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1042988" y="4437063"/>
            <a:ext cx="50403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/>
              <a:t>B: 	rétrécit le champ visuel</a:t>
            </a: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1042988" y="4941888"/>
            <a:ext cx="4248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/>
              <a:t>C: 	diminue la fatigue</a:t>
            </a:r>
          </a:p>
        </p:txBody>
      </p:sp>
      <p:sp>
        <p:nvSpPr>
          <p:cNvPr id="3079" name="AutoShape 7"/>
          <p:cNvSpPr>
            <a:spLocks noChangeArrowheads="1"/>
          </p:cNvSpPr>
          <p:nvPr/>
        </p:nvSpPr>
        <p:spPr bwMode="auto">
          <a:xfrm>
            <a:off x="1547813" y="4510088"/>
            <a:ext cx="288925" cy="287337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3080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547813" y="5013325"/>
            <a:ext cx="288925" cy="287338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3081" name="AutoShape 9"/>
          <p:cNvSpPr>
            <a:spLocks noChangeArrowheads="1"/>
          </p:cNvSpPr>
          <p:nvPr/>
        </p:nvSpPr>
        <p:spPr bwMode="auto">
          <a:xfrm>
            <a:off x="1547813" y="4005263"/>
            <a:ext cx="288925" cy="287337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857356" y="1571612"/>
            <a:ext cx="5643602" cy="1472184"/>
          </a:xfrm>
        </p:spPr>
        <p:txBody>
          <a:bodyPr>
            <a:noAutofit/>
          </a:bodyPr>
          <a:lstStyle/>
          <a:p>
            <a:r>
              <a:rPr lang="fr-FR" sz="9600" cap="small" dirty="0" smtClean="0">
                <a:solidFill>
                  <a:srgbClr val="00B050"/>
                </a:solidFill>
              </a:rPr>
              <a:t>Gagné !!!!</a:t>
            </a:r>
            <a:endParaRPr lang="fr-FR" sz="9600" cap="small" dirty="0">
              <a:solidFill>
                <a:srgbClr val="00B050"/>
              </a:solidFill>
            </a:endParaRPr>
          </a:p>
        </p:txBody>
      </p:sp>
      <p:grpSp>
        <p:nvGrpSpPr>
          <p:cNvPr id="3" name="Groupe 3"/>
          <p:cNvGrpSpPr/>
          <p:nvPr/>
        </p:nvGrpSpPr>
        <p:grpSpPr>
          <a:xfrm>
            <a:off x="6643702" y="4429132"/>
            <a:ext cx="1571636" cy="1571636"/>
            <a:chOff x="6643702" y="4429132"/>
            <a:chExt cx="1571636" cy="1571636"/>
          </a:xfrm>
        </p:grpSpPr>
        <p:sp>
          <p:nvSpPr>
            <p:cNvPr id="5" name="Ellipse 4"/>
            <p:cNvSpPr/>
            <p:nvPr/>
          </p:nvSpPr>
          <p:spPr>
            <a:xfrm>
              <a:off x="6643702" y="4429132"/>
              <a:ext cx="1571636" cy="1571636"/>
            </a:xfrm>
            <a:prstGeom prst="ellipse">
              <a:avLst/>
            </a:prstGeom>
            <a:effectLst>
              <a:reflection blurRad="6350" stA="50000" endA="300" endPos="55000" dir="5400000" sy="-100000" algn="bl" rotWithShape="0"/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Pentagone 5"/>
            <p:cNvSpPr/>
            <p:nvPr/>
          </p:nvSpPr>
          <p:spPr>
            <a:xfrm>
              <a:off x="6929454" y="4857760"/>
              <a:ext cx="1143008" cy="642942"/>
            </a:xfrm>
            <a:prstGeom prst="homePlate">
              <a:avLst/>
            </a:prstGeom>
            <a:solidFill>
              <a:schemeClr val="bg1"/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smtClean="0">
                  <a:solidFill>
                    <a:schemeClr val="tx1"/>
                  </a:solidFill>
                </a:rPr>
                <a:t>Suivant</a:t>
              </a:r>
              <a:endParaRPr lang="fr-FR" dirty="0">
                <a:solidFill>
                  <a:schemeClr val="tx1"/>
                </a:solidFill>
              </a:endParaRPr>
            </a:p>
          </p:txBody>
        </p:sp>
      </p:grp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971550" y="3500438"/>
            <a:ext cx="7416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/>
              <a:t>L’absorption d’alcool avant de conduire: 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042988" y="3933825"/>
            <a:ext cx="6553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/>
              <a:t>A: 	augmente le temps de réaction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042988" y="4437063"/>
            <a:ext cx="50403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/>
              <a:t>B: 	rétrécit le champ visuel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1042988" y="4941888"/>
            <a:ext cx="4248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/>
              <a:t>C: 	diminue la fatigue</a:t>
            </a:r>
          </a:p>
        </p:txBody>
      </p:sp>
      <p:sp>
        <p:nvSpPr>
          <p:cNvPr id="11" name="AutoShape 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1547813" y="4510088"/>
            <a:ext cx="288925" cy="287337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2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547813" y="5013325"/>
            <a:ext cx="288925" cy="287338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3" name="AutoShape 9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1547813" y="4005263"/>
            <a:ext cx="288925" cy="287337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cxnSp>
        <p:nvCxnSpPr>
          <p:cNvPr id="15" name="Connecteur droit 14"/>
          <p:cNvCxnSpPr/>
          <p:nvPr/>
        </p:nvCxnSpPr>
        <p:spPr>
          <a:xfrm>
            <a:off x="714348" y="5072074"/>
            <a:ext cx="4143404" cy="7143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857356" y="1571612"/>
            <a:ext cx="5643602" cy="1472184"/>
          </a:xfrm>
        </p:spPr>
        <p:txBody>
          <a:bodyPr>
            <a:noAutofit/>
          </a:bodyPr>
          <a:lstStyle/>
          <a:p>
            <a:r>
              <a:rPr lang="fr-FR" sz="9600" cap="small" dirty="0" smtClean="0">
                <a:solidFill>
                  <a:srgbClr val="FF0000"/>
                </a:solidFill>
              </a:rPr>
              <a:t>Perdu !!!!</a:t>
            </a:r>
            <a:endParaRPr lang="fr-FR" sz="9600" cap="small" dirty="0">
              <a:solidFill>
                <a:srgbClr val="FF0000"/>
              </a:solidFill>
            </a:endParaRPr>
          </a:p>
        </p:txBody>
      </p:sp>
      <p:grpSp>
        <p:nvGrpSpPr>
          <p:cNvPr id="3" name="Groupe 2"/>
          <p:cNvGrpSpPr/>
          <p:nvPr/>
        </p:nvGrpSpPr>
        <p:grpSpPr>
          <a:xfrm>
            <a:off x="6643702" y="4429132"/>
            <a:ext cx="1571636" cy="1571636"/>
            <a:chOff x="6643702" y="4429132"/>
            <a:chExt cx="1571636" cy="1571636"/>
          </a:xfrm>
        </p:grpSpPr>
        <p:sp>
          <p:nvSpPr>
            <p:cNvPr id="4" name="Ellipse 3">
              <a:hlinkClick r:id="rId3" action="ppaction://hlinksldjump"/>
            </p:cNvPr>
            <p:cNvSpPr/>
            <p:nvPr/>
          </p:nvSpPr>
          <p:spPr>
            <a:xfrm>
              <a:off x="6643702" y="4429132"/>
              <a:ext cx="1571636" cy="1571636"/>
            </a:xfrm>
            <a:prstGeom prst="ellipse">
              <a:avLst/>
            </a:prstGeom>
            <a:effectLst>
              <a:reflection blurRad="6350" stA="50000" endA="300" endPos="55000" dir="5400000" sy="-100000" algn="bl" rotWithShape="0"/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Pentagone 4"/>
            <p:cNvSpPr/>
            <p:nvPr/>
          </p:nvSpPr>
          <p:spPr>
            <a:xfrm>
              <a:off x="6929454" y="4857760"/>
              <a:ext cx="1143008" cy="642942"/>
            </a:xfrm>
            <a:prstGeom prst="homePlate">
              <a:avLst/>
            </a:prstGeom>
            <a:solidFill>
              <a:schemeClr val="bg1"/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smtClean="0">
                  <a:solidFill>
                    <a:schemeClr val="tx1"/>
                  </a:solidFill>
                </a:rPr>
                <a:t>Suivant</a:t>
              </a:r>
              <a:endParaRPr lang="fr-FR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solidFill>
                  <a:schemeClr val="accent1"/>
                </a:solidFill>
              </a:rPr>
              <a:t>Alcool et conduite</a:t>
            </a: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827088" y="3644900"/>
            <a:ext cx="77771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/>
              <a:t>En France il est interdit de conduire avec une alcoolémie dans le sang égale ou supérieure à : 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900113" y="4292600"/>
            <a:ext cx="71278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/>
              <a:t>A: 	 1   gramme par litre de sang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900113" y="4797425"/>
            <a:ext cx="72009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/>
              <a:t>B: 	0,5 gramme par litre de sang</a:t>
            </a: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900113" y="5300663"/>
            <a:ext cx="43211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/>
              <a:t>C: 	0,2 gramme par litre de sang</a:t>
            </a:r>
          </a:p>
        </p:txBody>
      </p:sp>
      <p:sp>
        <p:nvSpPr>
          <p:cNvPr id="4103" name="AutoShape 7"/>
          <p:cNvSpPr>
            <a:spLocks noChangeArrowheads="1"/>
          </p:cNvSpPr>
          <p:nvPr/>
        </p:nvSpPr>
        <p:spPr bwMode="auto">
          <a:xfrm>
            <a:off x="1403350" y="4365625"/>
            <a:ext cx="288925" cy="287338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4104" name="AutoShape 8"/>
          <p:cNvSpPr>
            <a:spLocks noChangeArrowheads="1"/>
          </p:cNvSpPr>
          <p:nvPr/>
        </p:nvSpPr>
        <p:spPr bwMode="auto">
          <a:xfrm>
            <a:off x="1403350" y="4868863"/>
            <a:ext cx="288925" cy="287337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4105" name="AutoShape 9"/>
          <p:cNvSpPr>
            <a:spLocks noChangeArrowheads="1"/>
          </p:cNvSpPr>
          <p:nvPr/>
        </p:nvSpPr>
        <p:spPr bwMode="auto">
          <a:xfrm>
            <a:off x="1403350" y="5373688"/>
            <a:ext cx="288925" cy="287337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71</TotalTime>
  <Words>174</Words>
  <Application>Microsoft Office PowerPoint</Application>
  <PresentationFormat>Affichage à l'écran (4:3)</PresentationFormat>
  <Paragraphs>46</Paragraphs>
  <Slides>8</Slides>
  <Notes>8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9" baseType="lpstr">
      <vt:lpstr>Solstice</vt:lpstr>
      <vt:lpstr>Quizz  Alcool &amp; Conduite</vt:lpstr>
      <vt:lpstr>Alcool et conduite </vt:lpstr>
      <vt:lpstr>Gagné !!!!</vt:lpstr>
      <vt:lpstr>Perdu !!!!</vt:lpstr>
      <vt:lpstr>Alcool et conduite</vt:lpstr>
      <vt:lpstr>Gagné !!!!</vt:lpstr>
      <vt:lpstr>Perdu !!!!</vt:lpstr>
      <vt:lpstr>Alcool et conduite</vt:lpstr>
    </vt:vector>
  </TitlesOfParts>
  <Company>La Vie Active Formation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Alcool et conduite</dc:title>
  <dc:creator>Vincent Thery</dc:creator>
  <cp:lastModifiedBy>Philippe HALLEZ</cp:lastModifiedBy>
  <cp:revision>19</cp:revision>
  <dcterms:created xsi:type="dcterms:W3CDTF">2006-03-02T08:42:47Z</dcterms:created>
  <dcterms:modified xsi:type="dcterms:W3CDTF">2019-10-15T11:13:43Z</dcterms:modified>
</cp:coreProperties>
</file>